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4" r:id="rId3"/>
    <p:sldId id="261" r:id="rId4"/>
    <p:sldId id="265" r:id="rId5"/>
    <p:sldId id="266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Find and correct the error in each sentence</a:t>
            </a:r>
            <a:r>
              <a:rPr lang="en-US" sz="3800" b="1" dirty="0" smtClean="0">
                <a:latin typeface="Berlin Sans FB Demi" panose="020E0802020502020306" pitchFamily="34" charset="0"/>
              </a:rPr>
              <a:t>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2544289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Nicole suis d’accord avec </a:t>
            </a:r>
            <a:r>
              <a:rPr lang="fr-FR" sz="3600" b="1" dirty="0" err="1" smtClean="0"/>
              <a:t>Tori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Yvonne pense que Philou ne pas coupable.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Sherline</a:t>
            </a:r>
            <a:r>
              <a:rPr lang="fr-FR" sz="3600" b="1" dirty="0" smtClean="0"/>
              <a:t> et Kate d’accord avec Nicole.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Amanda ne suis pas d’accord avec moi.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Ernest et moi suis d’accord.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Find and correct the error in each sentence</a:t>
            </a:r>
            <a:r>
              <a:rPr lang="en-US" sz="3800" b="1" dirty="0" smtClean="0">
                <a:latin typeface="Berlin Sans FB Demi" panose="020E0802020502020306" pitchFamily="34" charset="0"/>
              </a:rPr>
              <a:t>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2544289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Nicole </a:t>
            </a:r>
            <a:r>
              <a:rPr lang="fr-FR" sz="3600" b="1" dirty="0" smtClean="0">
                <a:solidFill>
                  <a:srgbClr val="00B050"/>
                </a:solidFill>
              </a:rPr>
              <a:t>est</a:t>
            </a:r>
            <a:r>
              <a:rPr lang="fr-FR" sz="3600" b="1" dirty="0" smtClean="0"/>
              <a:t> d’accord avec </a:t>
            </a:r>
            <a:r>
              <a:rPr lang="fr-FR" sz="3600" b="1" dirty="0" err="1" smtClean="0"/>
              <a:t>Tori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Yvonne pense que Philou n</a:t>
            </a:r>
            <a:r>
              <a:rPr lang="fr-FR" sz="3600" b="1" dirty="0" smtClean="0">
                <a:solidFill>
                  <a:srgbClr val="00B050"/>
                </a:solidFill>
              </a:rPr>
              <a:t>’est</a:t>
            </a:r>
            <a:r>
              <a:rPr lang="fr-FR" sz="3600" b="1" dirty="0" smtClean="0"/>
              <a:t> pas coupable.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Sherline</a:t>
            </a:r>
            <a:r>
              <a:rPr lang="fr-FR" sz="3600" b="1" dirty="0" smtClean="0"/>
              <a:t> et Kate </a:t>
            </a:r>
            <a:r>
              <a:rPr lang="fr-FR" sz="3600" b="1" dirty="0" smtClean="0">
                <a:solidFill>
                  <a:srgbClr val="00B050"/>
                </a:solidFill>
              </a:rPr>
              <a:t>sont </a:t>
            </a:r>
            <a:r>
              <a:rPr lang="fr-FR" sz="3600" b="1" dirty="0" smtClean="0"/>
              <a:t>d’accord avec Nicole.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Amanda n</a:t>
            </a:r>
            <a:r>
              <a:rPr lang="fr-FR" sz="3600" b="1" dirty="0" smtClean="0">
                <a:solidFill>
                  <a:srgbClr val="00B050"/>
                </a:solidFill>
              </a:rPr>
              <a:t>’est</a:t>
            </a:r>
            <a:r>
              <a:rPr lang="fr-FR" sz="3600" b="1" dirty="0" smtClean="0"/>
              <a:t> pas d’accord avec moi.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Ernest et moi </a:t>
            </a:r>
            <a:r>
              <a:rPr lang="fr-FR" sz="3600" b="1" dirty="0" smtClean="0">
                <a:solidFill>
                  <a:srgbClr val="00B050"/>
                </a:solidFill>
              </a:rPr>
              <a:t>sommes</a:t>
            </a:r>
            <a:r>
              <a:rPr lang="fr-FR" sz="3600" b="1" dirty="0" smtClean="0"/>
              <a:t> d’accord.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53799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1338764"/>
            <a:ext cx="11090564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/>
              <a:t>Help me </a:t>
            </a:r>
            <a:r>
              <a:rPr lang="fr-FR" sz="4000" b="1" dirty="0" err="1" smtClean="0"/>
              <a:t>develop</a:t>
            </a:r>
            <a:r>
              <a:rPr lang="fr-FR" sz="4000" b="1" dirty="0" smtClean="0"/>
              <a:t> the story by </a:t>
            </a:r>
            <a:r>
              <a:rPr lang="fr-FR" sz="4000" b="1" dirty="0" err="1" smtClean="0"/>
              <a:t>offering</a:t>
            </a:r>
            <a:r>
              <a:rPr lang="fr-FR" sz="4000" b="1" dirty="0" smtClean="0"/>
              <a:t> suggestions; suggestions </a:t>
            </a:r>
            <a:r>
              <a:rPr lang="fr-FR" sz="4000" b="1" dirty="0" err="1" smtClean="0"/>
              <a:t>can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serious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funny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silly</a:t>
            </a:r>
            <a:r>
              <a:rPr lang="fr-FR" sz="4000" b="1" dirty="0" smtClean="0"/>
              <a:t>…</a:t>
            </a:r>
            <a:r>
              <a:rPr lang="fr-FR" sz="4000" b="1" dirty="0" err="1" smtClean="0"/>
              <a:t>doesn’t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matter</a:t>
            </a:r>
            <a:r>
              <a:rPr lang="fr-FR" sz="4000" b="1" dirty="0" smtClean="0"/>
              <a:t>!  </a:t>
            </a:r>
            <a:r>
              <a:rPr lang="fr-FR" sz="4000" b="1" dirty="0" err="1" smtClean="0"/>
              <a:t>Also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say</a:t>
            </a:r>
            <a:r>
              <a:rPr lang="fr-FR" sz="4000" b="1" dirty="0" smtClean="0"/>
              <a:t>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think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someone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else’s</a:t>
            </a:r>
            <a:r>
              <a:rPr lang="fr-FR" sz="4000" b="1" dirty="0" smtClean="0"/>
              <a:t> suggestion </a:t>
            </a:r>
            <a:r>
              <a:rPr lang="fr-FR" sz="4000" b="1" dirty="0" err="1" smtClean="0"/>
              <a:t>is</a:t>
            </a:r>
            <a:r>
              <a:rPr lang="fr-FR" sz="4000" b="1" dirty="0" smtClean="0"/>
              <a:t> good (or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disagree</a:t>
            </a:r>
            <a:r>
              <a:rPr lang="fr-FR" sz="4000" b="1" dirty="0" smtClean="0"/>
              <a:t>).</a:t>
            </a:r>
          </a:p>
          <a:p>
            <a:pPr marL="0" indent="0" algn="just">
              <a:buNone/>
            </a:pPr>
            <a:r>
              <a:rPr lang="fr-FR" sz="4000" b="1" dirty="0"/>
              <a:t>	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pense que c’est une </a:t>
            </a:r>
            <a:r>
              <a:rPr lang="fr-FR" sz="40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bonne idée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Je suis d’accord! Je ne suis pas d’accord!</a:t>
            </a:r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When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, « CLASSE, DESSINEZ » </a:t>
            </a:r>
            <a:r>
              <a:rPr lang="fr-FR" sz="4000" b="1" dirty="0" err="1" smtClean="0">
                <a:solidFill>
                  <a:srgbClr val="00B050"/>
                </a:solidFill>
              </a:rPr>
              <a:t>draw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something</a:t>
            </a:r>
            <a:r>
              <a:rPr lang="fr-FR" sz="4000" b="1" dirty="0" smtClean="0">
                <a:solidFill>
                  <a:srgbClr val="00B050"/>
                </a:solidFill>
              </a:rPr>
              <a:t> to </a:t>
            </a:r>
            <a:r>
              <a:rPr lang="fr-FR" sz="4000" b="1" dirty="0" err="1" smtClean="0">
                <a:solidFill>
                  <a:srgbClr val="00B050"/>
                </a:solidFill>
              </a:rPr>
              <a:t>represent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what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; in the end </a:t>
            </a:r>
            <a:r>
              <a:rPr lang="fr-FR" sz="4000" b="1" dirty="0" err="1" smtClean="0">
                <a:solidFill>
                  <a:srgbClr val="00B050"/>
                </a:solidFill>
              </a:rPr>
              <a:t>you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will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re</a:t>
            </a:r>
            <a:r>
              <a:rPr lang="fr-FR" sz="4000" b="1" dirty="0" smtClean="0">
                <a:solidFill>
                  <a:srgbClr val="00B050"/>
                </a:solidFill>
              </a:rPr>
              <a:t>-tell the story </a:t>
            </a:r>
            <a:r>
              <a:rPr lang="fr-FR" sz="4000" b="1" dirty="0" err="1" smtClean="0">
                <a:solidFill>
                  <a:srgbClr val="00B050"/>
                </a:solidFill>
              </a:rPr>
              <a:t>using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drawings</a:t>
            </a:r>
            <a:r>
              <a:rPr lang="fr-FR" sz="4000" b="1" dirty="0">
                <a:solidFill>
                  <a:srgbClr val="00B050"/>
                </a:solidFill>
              </a:rPr>
              <a:t>.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8315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338764"/>
            <a:ext cx="11274137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C’était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Se sentait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felt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		</a:t>
            </a:r>
          </a:p>
          <a:p>
            <a:pPr marL="0" indent="0" algn="just">
              <a:buNone/>
            </a:pPr>
            <a:r>
              <a:rPr lang="fr-FR" sz="4000" b="1" smtClean="0">
                <a:solidFill>
                  <a:srgbClr val="00B050"/>
                </a:solidFill>
              </a:rPr>
              <a:t>Pensait à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Voulait</a:t>
            </a:r>
            <a:r>
              <a:rPr lang="fr-FR" sz="4000" b="1" dirty="0">
                <a:solidFill>
                  <a:schemeClr val="tx1"/>
                </a:solidFill>
              </a:rPr>
              <a:t> - </a:t>
            </a:r>
            <a:r>
              <a:rPr lang="fr-FR" sz="4000" b="1" dirty="0" err="1" smtClean="0">
                <a:solidFill>
                  <a:schemeClr val="tx1"/>
                </a:solidFill>
              </a:rPr>
              <a:t>wanted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02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338764"/>
            <a:ext cx="11274137" cy="543610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savait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he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knew</a:t>
            </a:r>
            <a:r>
              <a:rPr lang="fr-FR" sz="4000" b="1" dirty="0" smtClean="0"/>
              <a:t>			</a:t>
            </a:r>
            <a:r>
              <a:rPr lang="fr-FR" sz="4000" b="1" dirty="0" smtClean="0">
                <a:solidFill>
                  <a:srgbClr val="00B050"/>
                </a:solidFill>
              </a:rPr>
              <a:t>C’était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m’en fiche!! </a:t>
            </a:r>
            <a:r>
              <a:rPr lang="fr-FR" sz="4000" b="1" dirty="0" smtClean="0">
                <a:solidFill>
                  <a:schemeClr val="tx1"/>
                </a:solidFill>
              </a:rPr>
              <a:t>– I </a:t>
            </a:r>
            <a:r>
              <a:rPr lang="fr-FR" sz="4000" b="1" dirty="0" err="1" smtClean="0">
                <a:solidFill>
                  <a:schemeClr val="tx1"/>
                </a:solidFill>
              </a:rPr>
              <a:t>really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don’t</a:t>
            </a:r>
            <a:r>
              <a:rPr lang="fr-FR" sz="4000" b="1" dirty="0" smtClean="0">
                <a:solidFill>
                  <a:schemeClr val="tx1"/>
                </a:solidFill>
              </a:rPr>
              <a:t> care!!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Se sentait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felt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		</a:t>
            </a:r>
            <a:r>
              <a:rPr lang="fr-FR" sz="4000" b="1" dirty="0" smtClean="0">
                <a:solidFill>
                  <a:srgbClr val="00B050"/>
                </a:solidFill>
              </a:rPr>
              <a:t>Voulait</a:t>
            </a:r>
            <a:r>
              <a:rPr lang="fr-FR" sz="4000" b="1" dirty="0" smtClean="0">
                <a:solidFill>
                  <a:schemeClr val="tx1"/>
                </a:solidFill>
              </a:rPr>
              <a:t> - </a:t>
            </a:r>
            <a:r>
              <a:rPr lang="fr-FR" sz="4000" b="1" dirty="0" err="1" smtClean="0">
                <a:solidFill>
                  <a:schemeClr val="tx1"/>
                </a:solidFill>
              </a:rPr>
              <a:t>wanted</a:t>
            </a:r>
            <a:r>
              <a:rPr lang="fr-FR" sz="4000" b="1" dirty="0" smtClean="0">
                <a:solidFill>
                  <a:schemeClr val="tx1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de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Lui a dit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 to </a:t>
            </a:r>
            <a:r>
              <a:rPr lang="fr-FR" sz="4000" b="1" dirty="0" err="1" smtClean="0">
                <a:solidFill>
                  <a:schemeClr val="tx1"/>
                </a:solidFill>
              </a:rPr>
              <a:t>him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her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A vu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saw</a:t>
            </a:r>
            <a:r>
              <a:rPr lang="fr-FR" sz="4000" b="1" dirty="0" smtClean="0">
                <a:solidFill>
                  <a:schemeClr val="tx1"/>
                </a:solidFill>
              </a:rPr>
              <a:t>					</a:t>
            </a: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5909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11585</TotalTime>
  <Words>170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Find and correct the error in each sentence.</vt:lpstr>
      <vt:lpstr>La Clochette Find and correct the error in each sentence.</vt:lpstr>
      <vt:lpstr>Faire du Théâtre </vt:lpstr>
      <vt:lpstr>Ecouter, participer, dessiner </vt:lpstr>
      <vt:lpstr>Ecouter, participer, dessiner </vt:lpstr>
      <vt:lpstr>Ecouter, participer, dessiner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46</cp:revision>
  <dcterms:created xsi:type="dcterms:W3CDTF">2017-01-03T12:56:38Z</dcterms:created>
  <dcterms:modified xsi:type="dcterms:W3CDTF">2017-02-08T14:39:08Z</dcterms:modified>
</cp:coreProperties>
</file>